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6" r:id="rId2"/>
    <p:sldId id="295" r:id="rId3"/>
    <p:sldId id="286" r:id="rId4"/>
    <p:sldId id="289" r:id="rId5"/>
    <p:sldId id="288" r:id="rId6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870" y="-1272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38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оманта_Юнармеец_с орлом3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230"/>
            <a:ext cx="9109075" cy="495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158328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791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:\29-03-2016_11-55-31\Команта_Юнармеец_с орлом3_с фигур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05986"/>
            <a:ext cx="90582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3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9744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4" y="0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5264" b="6178"/>
          <a:stretch>
            <a:fillRect/>
          </a:stretch>
        </p:blipFill>
        <p:spPr bwMode="auto">
          <a:xfrm>
            <a:off x="395536" y="483518"/>
            <a:ext cx="8293479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7367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599" y="3444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7749"/>
          <a:stretch>
            <a:fillRect/>
          </a:stretch>
        </p:blipFill>
        <p:spPr bwMode="auto">
          <a:xfrm>
            <a:off x="539552" y="531523"/>
            <a:ext cx="8208000" cy="456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8101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53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6178"/>
          <a:stretch>
            <a:fillRect/>
          </a:stretch>
        </p:blipFill>
        <p:spPr bwMode="auto">
          <a:xfrm>
            <a:off x="545594" y="483518"/>
            <a:ext cx="8274878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9076" y="106822"/>
            <a:ext cx="4154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32065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27</Words>
  <Application>Microsoft Office PowerPoint</Application>
  <PresentationFormat>Экран (16:9)</PresentationFormat>
  <Paragraphs>13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261</cp:revision>
  <cp:lastPrinted>2016-05-22T10:58:28Z</cp:lastPrinted>
  <dcterms:created xsi:type="dcterms:W3CDTF">2016-02-04T07:46:41Z</dcterms:created>
  <dcterms:modified xsi:type="dcterms:W3CDTF">2016-08-23T14:01:41Z</dcterms:modified>
</cp:coreProperties>
</file>